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0" r:id="rId2"/>
    <p:sldId id="273" r:id="rId3"/>
    <p:sldId id="272" r:id="rId4"/>
    <p:sldId id="277" r:id="rId5"/>
    <p:sldId id="279" r:id="rId6"/>
    <p:sldId id="281" r:id="rId7"/>
    <p:sldId id="283" r:id="rId8"/>
    <p:sldId id="287" r:id="rId9"/>
    <p:sldId id="291" r:id="rId10"/>
    <p:sldId id="295" r:id="rId11"/>
    <p:sldId id="330" r:id="rId12"/>
    <p:sldId id="304" r:id="rId13"/>
  </p:sldIdLst>
  <p:sldSz cx="9144000" cy="6858000" type="screen4x3"/>
  <p:notesSz cx="7099300" cy="93853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F42"/>
    <a:srgbClr val="1D2433"/>
    <a:srgbClr val="313D55"/>
    <a:srgbClr val="2F3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55" autoAdjust="0"/>
    <p:restoredTop sz="99799" autoAdjust="0"/>
  </p:normalViewPr>
  <p:slideViewPr>
    <p:cSldViewPr>
      <p:cViewPr>
        <p:scale>
          <a:sx n="125" d="100"/>
          <a:sy n="125" d="100"/>
        </p:scale>
        <p:origin x="-1602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6C79ACE-9B01-4C32-A223-00270F77DE97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64B7BFE-E716-4666-BEF5-6784832E77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41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046F8A6-32A7-4610-AB51-7AD9E7014A5F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05" tIns="46653" rIns="93305" bIns="466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458659"/>
            <a:ext cx="5679440" cy="4223065"/>
          </a:xfrm>
          <a:prstGeom prst="rect">
            <a:avLst/>
          </a:prstGeom>
        </p:spPr>
        <p:txBody>
          <a:bodyPr vert="horz" lIns="93305" tIns="46653" rIns="93305" bIns="46653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2DADF9D-C33C-4929-A6B0-35181940A2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11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318B401-CD0F-4A53-ADB2-368F41601E1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13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7F58BE-4731-4A85-BF2A-918B8863B5A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13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849C23-05EE-4905-A1F6-DADEF630EE4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22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D9F87A-DB9A-4FC2-8F74-4F41250BC0D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7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1BB0B4-86BB-4EA0-A31E-CEFA6BBC80B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436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B86E1D-9FE7-4AF5-B148-81197E7F743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7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3161B50-387B-4D3A-B16B-F9BADC1AD45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73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0756832-81F7-4C3B-A392-93A1C25EEED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1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830BED-C42C-4586-92E6-E2877DBBBAC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699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354F9E-A133-453C-8536-CB97B3A1763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77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BB48130-D8E5-49D4-B18F-E9BD1BAD036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17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7F8FA-87F8-417B-A3C4-4E294A5A22BA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88987-D6B3-44B4-BD26-85E2BA4BB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D220-F83E-43E8-8E7D-6A3EC5905E16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4DAFF-62C9-4DF4-A586-8E6A3DA705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F072E-0D33-4C50-B4E1-097345672CF0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D818E-064F-4FF2-BD39-1013087E8A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03C44-EE58-4F88-AD7B-5C8A268FC9C2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BDB27-30DE-4F66-870F-A99B75461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27F9E-F7A0-4485-8AAA-C4334182AF85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3FAFF-2774-40CD-B909-15A99F2FD5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5B51D-2E8D-46FE-B5C0-3B7DE0D275C8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DA041-059C-49BA-8280-0328EDD717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E69C9-F24E-4F3E-A8FD-54ADF9B39AB4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E0D07-6C01-4D31-A887-10EA0A7523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27B69-236A-443B-9B84-9157383A7E27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C171B-2C7F-44F8-9BCE-74795FB220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9AB2F-9461-44F6-8FA5-5FAC93A11495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DA9DE-A789-405D-AFC0-6B7665D20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6E281-150C-43D4-8939-BA28ABDAD3C8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B35F4-96D1-4F71-8968-829AA7229D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90181-0DA3-4A39-86D0-7955F1A82CC3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A8AD5-C1C3-4B0B-AD2A-6D402F8F8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D60CA-9AAB-4955-BB3C-6DA676BE241A}" type="datetimeFigureOut">
              <a:rPr lang="en-US"/>
              <a:pPr>
                <a:defRPr/>
              </a:pPr>
              <a:t>11/24/2014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B6CCE91-A392-4DBB-B0DD-C33A7CB5C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/>
          </a:p>
        </p:txBody>
      </p:sp>
      <p:pic>
        <p:nvPicPr>
          <p:cNvPr id="74755" name="Picture 2" descr="K:\CADSHARED\TechHOUNDS\FIRST 09\Robot Pic 09.jpg"/>
          <p:cNvPicPr>
            <a:picLocks noChangeAspect="1" noChangeArrowheads="1"/>
          </p:cNvPicPr>
          <p:nvPr/>
        </p:nvPicPr>
        <p:blipFill>
          <a:blip r:embed="rId3" cstate="print"/>
          <a:srcRect t="1096"/>
          <a:stretch>
            <a:fillRect/>
          </a:stretch>
        </p:blipFill>
        <p:spPr bwMode="auto">
          <a:xfrm>
            <a:off x="0" y="-15875"/>
            <a:ext cx="9144000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WordArt 3"/>
          <p:cNvSpPr>
            <a:spLocks noChangeArrowheads="1" noChangeShapeType="1" noTextEdit="1"/>
          </p:cNvSpPr>
          <p:nvPr/>
        </p:nvSpPr>
        <p:spPr bwMode="auto">
          <a:xfrm>
            <a:off x="5257800" y="2819400"/>
            <a:ext cx="33528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00" b="1" kern="1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FBFBF"/>
                </a:solidFill>
                <a:latin typeface="Calibri"/>
                <a:cs typeface="Calibri"/>
              </a:rPr>
              <a:t>Robotics Team</a:t>
            </a:r>
          </a:p>
        </p:txBody>
      </p:sp>
      <p:sp>
        <p:nvSpPr>
          <p:cNvPr id="74757" name="WordArt 4"/>
          <p:cNvSpPr>
            <a:spLocks noChangeArrowheads="1" noChangeShapeType="1" noTextEdit="1"/>
          </p:cNvSpPr>
          <p:nvPr/>
        </p:nvSpPr>
        <p:spPr bwMode="auto">
          <a:xfrm>
            <a:off x="5257800" y="3733800"/>
            <a:ext cx="3276600" cy="6286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 smtClean="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E36C0A"/>
                </a:solidFill>
                <a:latin typeface="Calibri"/>
                <a:cs typeface="Calibri"/>
              </a:rPr>
              <a:t>Cub Scouts</a:t>
            </a:r>
            <a:endParaRPr lang="en-US" sz="4400" b="1" kern="10" dirty="0">
              <a:ln w="38100">
                <a:solidFill>
                  <a:srgbClr val="FFFFFF"/>
                </a:solidFill>
                <a:round/>
                <a:headEnd/>
                <a:tailEnd/>
              </a:ln>
              <a:solidFill>
                <a:srgbClr val="E36C0A"/>
              </a:solidFill>
              <a:latin typeface="Calibri"/>
              <a:cs typeface="Calibri"/>
            </a:endParaRPr>
          </a:p>
        </p:txBody>
      </p:sp>
      <p:sp>
        <p:nvSpPr>
          <p:cNvPr id="74758" name="TextBox 9"/>
          <p:cNvSpPr txBox="1">
            <a:spLocks noChangeArrowheads="1"/>
          </p:cNvSpPr>
          <p:nvPr/>
        </p:nvSpPr>
        <p:spPr bwMode="auto">
          <a:xfrm>
            <a:off x="152400" y="6324600"/>
            <a:ext cx="2133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September 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18, 2014</a:t>
            </a:r>
            <a:endParaRPr lang="en-US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32" name="Picture 8" descr="http://robotics.mnmsa.org/images/first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5791200"/>
            <a:ext cx="990600" cy="862013"/>
          </a:xfrm>
          <a:prstGeom prst="rect">
            <a:avLst/>
          </a:prstGeom>
          <a:solidFill>
            <a:schemeClr val="accent6">
              <a:lumMod val="75000"/>
              <a:alpha val="71000"/>
            </a:schemeClr>
          </a:solidFill>
          <a:ln w="6350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96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5" descr="K:\CADSHARED\TechHOUNDS\FIRST 09\PR\Pictures\Professional Pics\Boilermaker Regional Resized\TechHoundsBoiler 25.JPG"/>
          <p:cNvPicPr>
            <a:picLocks noChangeAspect="1" noChangeArrowheads="1"/>
          </p:cNvPicPr>
          <p:nvPr/>
        </p:nvPicPr>
        <p:blipFill>
          <a:blip r:embed="rId3" cstate="print"/>
          <a:srcRect l="2422" r="703"/>
          <a:stretch>
            <a:fillRect/>
          </a:stretch>
        </p:blipFill>
        <p:spPr bwMode="auto">
          <a:xfrm>
            <a:off x="304800" y="3429000"/>
            <a:ext cx="4191000" cy="31242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098" name="Picture 2" descr="C:\Users\Vincent\Desktop\13116828584_35a0f91375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" r="7272"/>
          <a:stretch/>
        </p:blipFill>
        <p:spPr bwMode="auto">
          <a:xfrm>
            <a:off x="304800" y="238125"/>
            <a:ext cx="4191000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incent\Desktop\13977564604_762dd66f93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12654" r="17578" b="21154"/>
          <a:stretch/>
        </p:blipFill>
        <p:spPr bwMode="auto">
          <a:xfrm>
            <a:off x="4580731" y="238125"/>
            <a:ext cx="4256882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Vincent\Desktop\13116252685_ed96fc99da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3"/>
          <a:stretch/>
        </p:blipFill>
        <p:spPr bwMode="auto">
          <a:xfrm>
            <a:off x="4580731" y="3429000"/>
            <a:ext cx="4256882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Competition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193800" y="2070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7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WordArt 5"/>
          <p:cNvSpPr>
            <a:spLocks noChangeArrowheads="1" noChangeShapeType="1" noTextEdit="1"/>
          </p:cNvSpPr>
          <p:nvPr/>
        </p:nvSpPr>
        <p:spPr bwMode="auto">
          <a:xfrm>
            <a:off x="381000" y="304800"/>
            <a:ext cx="238125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3600" i="1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pic>
        <p:nvPicPr>
          <p:cNvPr id="41986" name="Picture 5" descr="K:\CADSHARED\TechHOUNDS\FIRST 09\PR\Pictures\Professional Pics\Atlanta Pics\9416 TechHounds 0471.jpg"/>
          <p:cNvPicPr>
            <a:picLocks noChangeAspect="1" noChangeArrowheads="1"/>
          </p:cNvPicPr>
          <p:nvPr/>
        </p:nvPicPr>
        <p:blipFill>
          <a:blip r:embed="rId3" cstate="print"/>
          <a:srcRect t="35692" r="957" b="6432"/>
          <a:stretch>
            <a:fillRect/>
          </a:stretch>
        </p:blipFill>
        <p:spPr bwMode="auto">
          <a:xfrm>
            <a:off x="4648200" y="3048000"/>
            <a:ext cx="4267200" cy="32004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1987" name="WordArt 4"/>
          <p:cNvSpPr>
            <a:spLocks noChangeArrowheads="1" noChangeShapeType="1" noTextEdit="1"/>
          </p:cNvSpPr>
          <p:nvPr/>
        </p:nvSpPr>
        <p:spPr bwMode="auto">
          <a:xfrm>
            <a:off x="152400" y="4495800"/>
            <a:ext cx="5715000" cy="2057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 smtClean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INTERNATIONAL </a:t>
            </a: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/>
            </a:r>
            <a:b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</a:b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COMPETITION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91" name="Picture 6" descr="K:\CADSHARED\TechHOUNDS\FIRST 09\PR\Pictures\Professional Pics\Atlanta Pics\9416 TechHounds  0105.jpg"/>
          <p:cNvPicPr>
            <a:picLocks noChangeAspect="1" noChangeArrowheads="1"/>
          </p:cNvPicPr>
          <p:nvPr/>
        </p:nvPicPr>
        <p:blipFill>
          <a:blip r:embed="rId4" cstate="print"/>
          <a:srcRect l="3333" r="8121"/>
          <a:stretch>
            <a:fillRect/>
          </a:stretch>
        </p:blipFill>
        <p:spPr bwMode="auto">
          <a:xfrm>
            <a:off x="228600" y="381000"/>
            <a:ext cx="5105400" cy="38290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295400"/>
            <a:ext cx="3657600" cy="19050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600" b="1" dirty="0" smtClean="0">
                <a:solidFill>
                  <a:srgbClr val="E46C0A"/>
                </a:solidFill>
              </a:rPr>
              <a:t>Teacher Leads</a:t>
            </a:r>
            <a:r>
              <a:rPr lang="en-US" sz="2600" b="1" dirty="0" smtClean="0">
                <a:solidFill>
                  <a:srgbClr val="D9D9D9"/>
                </a:solidFill>
              </a:rPr>
              <a:t/>
            </a:r>
            <a:br>
              <a:rPr lang="en-US" sz="2600" b="1" dirty="0" smtClean="0">
                <a:solidFill>
                  <a:srgbClr val="D9D9D9"/>
                </a:solidFill>
              </a:rPr>
            </a:br>
            <a:r>
              <a:rPr lang="en-US" sz="2600" b="1" dirty="0" smtClean="0">
                <a:solidFill>
                  <a:srgbClr val="D9D9D9"/>
                </a:solidFill>
              </a:rPr>
              <a:t>Mr. John </a:t>
            </a:r>
            <a:r>
              <a:rPr lang="en-US" sz="2600" b="1" dirty="0" err="1" smtClean="0">
                <a:solidFill>
                  <a:srgbClr val="D9D9D9"/>
                </a:solidFill>
              </a:rPr>
              <a:t>Coghlan</a:t>
            </a:r>
            <a:endParaRPr lang="en-US" sz="2600" b="1" dirty="0" smtClean="0">
              <a:solidFill>
                <a:srgbClr val="D9D9D9"/>
              </a:solidFill>
            </a:endParaRPr>
          </a:p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600" b="1" dirty="0" smtClean="0">
                <a:solidFill>
                  <a:srgbClr val="D9D9D9"/>
                </a:solidFill>
              </a:rPr>
              <a:t>Mrs. Laura </a:t>
            </a:r>
            <a:r>
              <a:rPr lang="en-US" sz="2600" b="1" dirty="0" err="1" smtClean="0">
                <a:solidFill>
                  <a:srgbClr val="D9D9D9"/>
                </a:solidFill>
              </a:rPr>
              <a:t>Erli</a:t>
            </a:r>
            <a:endParaRPr lang="en-US" sz="2600" b="1" dirty="0" smtClean="0">
              <a:solidFill>
                <a:srgbClr val="D9D9D9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K:\CADSHARED\TechHOUNDS\FIRST 09\PR\Pictures\Professional Pics\Cleveland Regional Resized\Cleveland Regional 2009 053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53000"/>
            <a:ext cx="3048000" cy="1649413"/>
          </a:xfrm>
          <a:prstGeom prst="rect">
            <a:avLst/>
          </a:prstGeom>
          <a:noFill/>
          <a:ln w="25400">
            <a:solidFill>
              <a:schemeClr val="accent6"/>
            </a:solidFill>
            <a:miter lim="800000"/>
            <a:headEnd/>
            <a:tailEnd/>
          </a:ln>
        </p:spPr>
      </p:pic>
      <p:pic>
        <p:nvPicPr>
          <p:cNvPr id="17414" name="Picture 12" descr="K:\CADSHARED\TechHOUNDS\FIRST 09\PR\Pictures\Professional Pics\Build Season Resized\9120 TechHounds 1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52400"/>
            <a:ext cx="2708275" cy="1927225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7415" name="Picture 13" descr="K:\CADSHARED\TechHOUNDS\FIRST 09\PR\Pictures\Professional Pics\Build Season Resized\9202 TechHOUNDS 05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3352800"/>
            <a:ext cx="2659063" cy="1874838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5" name="Picture 14" descr="K:\CADSHARED\TechHOUNDS\FIRST 09\PR\Pictures\Professional Pics\Cleveland Regional Resized\Cleveland Regional 2009 061.jpg"/>
          <p:cNvPicPr/>
          <p:nvPr/>
        </p:nvPicPr>
        <p:blipFill>
          <a:blip r:embed="rId6" cstate="print"/>
          <a:srcRect l="52883"/>
          <a:stretch>
            <a:fillRect/>
          </a:stretch>
        </p:blipFill>
        <p:spPr bwMode="auto">
          <a:xfrm>
            <a:off x="4343400" y="304800"/>
            <a:ext cx="1612900" cy="2925763"/>
          </a:xfrm>
          <a:prstGeom prst="rect">
            <a:avLst/>
          </a:prstGeom>
          <a:noFill/>
          <a:ln w="25400">
            <a:solidFill>
              <a:schemeClr val="accent6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800600" y="3154363"/>
            <a:ext cx="407987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90</a:t>
            </a:r>
            <a:r>
              <a:rPr lang="en-US" sz="36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</a:t>
            </a:r>
            <a:r>
              <a:rPr lang="en-US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students</a:t>
            </a:r>
          </a:p>
          <a:p>
            <a:r>
              <a:rPr lang="en-US" sz="28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30+ </a:t>
            </a:r>
            <a:r>
              <a:rPr lang="en-US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teachers, mentors, and volunteers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13</a:t>
            </a:r>
            <a:r>
              <a:rPr lang="en-US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 years of </a:t>
            </a:r>
            <a:r>
              <a:rPr lang="en-US" b="1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experience</a:t>
            </a:r>
            <a:endParaRPr lang="en-US" b="1" dirty="0">
              <a:solidFill>
                <a:schemeClr val="accent6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  <a:p>
            <a:pPr algn="r"/>
            <a:r>
              <a:rPr lang="en-US" dirty="0" smtClean="0">
                <a:latin typeface="Acens" panose="02000505000000020004" pitchFamily="2" charset="0"/>
                <a:cs typeface="Acens" panose="02000505000000020004" pitchFamily="2" charset="0"/>
              </a:rPr>
              <a:t>		</a:t>
            </a:r>
            <a:r>
              <a:rPr lang="en-US" sz="28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6 </a:t>
            </a:r>
            <a:r>
              <a:rPr lang="en-US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weeks</a:t>
            </a:r>
          </a:p>
          <a:p>
            <a:pPr algn="r"/>
            <a:r>
              <a:rPr lang="en-US" dirty="0">
                <a:latin typeface="Acens" panose="02000505000000020004" pitchFamily="2" charset="0"/>
                <a:cs typeface="Acens" panose="02000505000000020004" pitchFamily="2" charset="0"/>
              </a:rPr>
              <a:t>	</a:t>
            </a:r>
            <a:r>
              <a:rPr lang="en-US" sz="24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30+ </a:t>
            </a:r>
            <a:r>
              <a:rPr lang="en-US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meetings</a:t>
            </a:r>
          </a:p>
          <a:p>
            <a:pPr algn="r"/>
            <a:r>
              <a:rPr lang="en-US" sz="2800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130+ </a:t>
            </a:r>
            <a:r>
              <a:rPr lang="en-US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hours of </a:t>
            </a:r>
            <a:r>
              <a:rPr lang="en-US" b="1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work</a:t>
            </a:r>
            <a:endParaRPr lang="en-US" b="1" dirty="0">
              <a:solidFill>
                <a:schemeClr val="accent6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  <a:p>
            <a:r>
              <a:rPr lang="en-US" sz="2400" b="1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Countless</a:t>
            </a:r>
            <a:r>
              <a:rPr lang="en-US" sz="24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goals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Limitless</a:t>
            </a:r>
            <a:r>
              <a:rPr lang="en-US" sz="24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opportunities</a:t>
            </a:r>
            <a:endParaRPr lang="en-US" sz="2400" dirty="0">
              <a:solidFill>
                <a:srgbClr val="0070C0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Build Season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848600" cy="17526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Our Six-Week Journey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WordArt 4"/>
          <p:cNvSpPr>
            <a:spLocks noChangeArrowheads="1" noChangeShapeType="1" noTextEdit="1"/>
          </p:cNvSpPr>
          <p:nvPr/>
        </p:nvSpPr>
        <p:spPr bwMode="auto">
          <a:xfrm>
            <a:off x="228600" y="6096000"/>
            <a:ext cx="8686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BRAINSTORMING AFTER KICKOFF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Picture 4" descr="K:\CADSHARED\TechHOUNDS\FIRST 09\PR\Pictures\Week 1\2009-01-12-1713-13\DSCN279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04800"/>
            <a:ext cx="5716588" cy="42862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1510" name="Picture 4" descr="K:\CADSHARED\TechHOUNDS\FIRST 09\PR\Pictures\Week 1\2009-01-09-1908-57\DSCF00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2362200"/>
            <a:ext cx="4648200" cy="34861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3554" name="Picture 5"/>
          <p:cNvPicPr>
            <a:picLocks noChangeAspect="1" noChangeArrowheads="1"/>
          </p:cNvPicPr>
          <p:nvPr/>
        </p:nvPicPr>
        <p:blipFill>
          <a:blip r:embed="rId3" cstate="print"/>
          <a:srcRect l="13750" t="21094" r="12500" b="21094"/>
          <a:stretch>
            <a:fillRect/>
          </a:stretch>
        </p:blipFill>
        <p:spPr bwMode="auto">
          <a:xfrm>
            <a:off x="228600" y="1219200"/>
            <a:ext cx="5486400" cy="3440113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3555" name="WordArt 4"/>
          <p:cNvSpPr>
            <a:spLocks noChangeArrowheads="1" noChangeShapeType="1" noTextEdit="1"/>
          </p:cNvSpPr>
          <p:nvPr/>
        </p:nvSpPr>
        <p:spPr bwMode="auto">
          <a:xfrm>
            <a:off x="1524000" y="152400"/>
            <a:ext cx="6324600" cy="685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KIT OF PARTS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276600"/>
            <a:ext cx="5105400" cy="3317875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WordArt 4"/>
          <p:cNvSpPr>
            <a:spLocks noChangeArrowheads="1" noChangeShapeType="1" noTextEdit="1"/>
          </p:cNvSpPr>
          <p:nvPr/>
        </p:nvSpPr>
        <p:spPr bwMode="auto">
          <a:xfrm>
            <a:off x="152400" y="304800"/>
            <a:ext cx="87630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PROTOTYPING AND TESTING</a:t>
            </a:r>
          </a:p>
        </p:txBody>
      </p:sp>
      <p:pic>
        <p:nvPicPr>
          <p:cNvPr id="25602" name="Picture 6" descr="K:\CADSHARED\TechHOUNDS\FIRST 09\PR\Pictures\Week 1\2009-01-09-1908-57\DSCF00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2286000"/>
            <a:ext cx="5638800" cy="42291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Vincent\Desktop\12542135994_ffb8e4088c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" r="11519"/>
          <a:stretch/>
        </p:blipFill>
        <p:spPr bwMode="auto">
          <a:xfrm>
            <a:off x="326457" y="1524000"/>
            <a:ext cx="4855143" cy="3505619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WordArt 4"/>
          <p:cNvSpPr>
            <a:spLocks noChangeArrowheads="1" noChangeShapeType="1" noTextEdit="1"/>
          </p:cNvSpPr>
          <p:nvPr/>
        </p:nvSpPr>
        <p:spPr bwMode="auto">
          <a:xfrm>
            <a:off x="381000" y="6019800"/>
            <a:ext cx="83820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FINAL CONSTRUCTION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Vincent\Desktop\12566276093_05876b22a3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65" y="2362199"/>
            <a:ext cx="4798256" cy="3200400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Vincent\Desktop\12567205074_b2e96d33fc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1" y="457200"/>
            <a:ext cx="4848240" cy="3233738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WordArt 4"/>
          <p:cNvSpPr>
            <a:spLocks noChangeArrowheads="1" noChangeShapeType="1" noTextEdit="1"/>
          </p:cNvSpPr>
          <p:nvPr/>
        </p:nvSpPr>
        <p:spPr bwMode="auto">
          <a:xfrm>
            <a:off x="304800" y="4267200"/>
            <a:ext cx="3733800" cy="2286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READY TO </a:t>
            </a:r>
            <a:b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</a:b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COMPETE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Vincent\Downloads\IMG_4706 (1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7266"/>
          <a:stretch/>
        </p:blipFill>
        <p:spPr bwMode="auto">
          <a:xfrm>
            <a:off x="4038600" y="2869720"/>
            <a:ext cx="4965405" cy="3656899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Vincent\Downloads\IMG_4662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" y="230372"/>
            <a:ext cx="3737517" cy="3830954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Vincent\Desktop\13116157945_b2b27933bb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3" r="428"/>
          <a:stretch/>
        </p:blipFill>
        <p:spPr bwMode="auto">
          <a:xfrm>
            <a:off x="0" y="-23440"/>
            <a:ext cx="9144000" cy="688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WordArt 4"/>
          <p:cNvSpPr>
            <a:spLocks noChangeArrowheads="1" noChangeShapeType="1" noTextEdit="1"/>
          </p:cNvSpPr>
          <p:nvPr/>
        </p:nvSpPr>
        <p:spPr bwMode="auto">
          <a:xfrm>
            <a:off x="266700" y="685800"/>
            <a:ext cx="86106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15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PRACTICING AT COMPETITON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58</Words>
  <Application>Microsoft Office PowerPoint</Application>
  <PresentationFormat>On-screen Show (4:3)</PresentationFormat>
  <Paragraphs>34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Build Season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Competition</vt:lpstr>
      <vt:lpstr>PowerPoint Presentation</vt:lpstr>
    </vt:vector>
  </TitlesOfParts>
  <Company>Carmel Clay Schools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chstestteacher</dc:creator>
  <cp:lastModifiedBy>Vincent</cp:lastModifiedBy>
  <cp:revision>102</cp:revision>
  <dcterms:created xsi:type="dcterms:W3CDTF">2009-09-01T17:35:19Z</dcterms:created>
  <dcterms:modified xsi:type="dcterms:W3CDTF">2014-11-25T02:09:00Z</dcterms:modified>
</cp:coreProperties>
</file>